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handoutMasterIdLst>
    <p:handoutMasterId r:id="rId3"/>
  </p:handoutMasterIdLst>
  <p:sldIdLst>
    <p:sldId id="256" r:id="rId2"/>
  </p:sldIdLst>
  <p:sldSz cx="41148000" cy="27432000"/>
  <p:notesSz cx="6797675" cy="9926638"/>
  <p:defaultTextStyle>
    <a:defPPr>
      <a:defRPr lang="en-US"/>
    </a:defPPr>
    <a:lvl1pPr marL="0" algn="l" defTabSz="3918844" rtl="0" eaLnBrk="1" latinLnBrk="0" hangingPunct="1">
      <a:defRPr sz="7700" kern="1200">
        <a:solidFill>
          <a:schemeClr val="tx1"/>
        </a:solidFill>
        <a:latin typeface="+mn-lt"/>
        <a:ea typeface="+mn-ea"/>
        <a:cs typeface="+mn-cs"/>
      </a:defRPr>
    </a:lvl1pPr>
    <a:lvl2pPr marL="1959422" algn="l" defTabSz="3918844" rtl="0" eaLnBrk="1" latinLnBrk="0" hangingPunct="1">
      <a:defRPr sz="7700" kern="1200">
        <a:solidFill>
          <a:schemeClr val="tx1"/>
        </a:solidFill>
        <a:latin typeface="+mn-lt"/>
        <a:ea typeface="+mn-ea"/>
        <a:cs typeface="+mn-cs"/>
      </a:defRPr>
    </a:lvl2pPr>
    <a:lvl3pPr marL="3918844" algn="l" defTabSz="3918844" rtl="0" eaLnBrk="1" latinLnBrk="0" hangingPunct="1">
      <a:defRPr sz="7700" kern="1200">
        <a:solidFill>
          <a:schemeClr val="tx1"/>
        </a:solidFill>
        <a:latin typeface="+mn-lt"/>
        <a:ea typeface="+mn-ea"/>
        <a:cs typeface="+mn-cs"/>
      </a:defRPr>
    </a:lvl3pPr>
    <a:lvl4pPr marL="5878266" algn="l" defTabSz="3918844" rtl="0" eaLnBrk="1" latinLnBrk="0" hangingPunct="1">
      <a:defRPr sz="7700" kern="1200">
        <a:solidFill>
          <a:schemeClr val="tx1"/>
        </a:solidFill>
        <a:latin typeface="+mn-lt"/>
        <a:ea typeface="+mn-ea"/>
        <a:cs typeface="+mn-cs"/>
      </a:defRPr>
    </a:lvl4pPr>
    <a:lvl5pPr marL="7837688" algn="l" defTabSz="3918844" rtl="0" eaLnBrk="1" latinLnBrk="0" hangingPunct="1">
      <a:defRPr sz="7700" kern="1200">
        <a:solidFill>
          <a:schemeClr val="tx1"/>
        </a:solidFill>
        <a:latin typeface="+mn-lt"/>
        <a:ea typeface="+mn-ea"/>
        <a:cs typeface="+mn-cs"/>
      </a:defRPr>
    </a:lvl5pPr>
    <a:lvl6pPr marL="9797110" algn="l" defTabSz="3918844" rtl="0" eaLnBrk="1" latinLnBrk="0" hangingPunct="1">
      <a:defRPr sz="7700" kern="1200">
        <a:solidFill>
          <a:schemeClr val="tx1"/>
        </a:solidFill>
        <a:latin typeface="+mn-lt"/>
        <a:ea typeface="+mn-ea"/>
        <a:cs typeface="+mn-cs"/>
      </a:defRPr>
    </a:lvl6pPr>
    <a:lvl7pPr marL="11756532" algn="l" defTabSz="3918844" rtl="0" eaLnBrk="1" latinLnBrk="0" hangingPunct="1">
      <a:defRPr sz="7700" kern="1200">
        <a:solidFill>
          <a:schemeClr val="tx1"/>
        </a:solidFill>
        <a:latin typeface="+mn-lt"/>
        <a:ea typeface="+mn-ea"/>
        <a:cs typeface="+mn-cs"/>
      </a:defRPr>
    </a:lvl7pPr>
    <a:lvl8pPr marL="13715954" algn="l" defTabSz="3918844" rtl="0" eaLnBrk="1" latinLnBrk="0" hangingPunct="1">
      <a:defRPr sz="7700" kern="1200">
        <a:solidFill>
          <a:schemeClr val="tx1"/>
        </a:solidFill>
        <a:latin typeface="+mn-lt"/>
        <a:ea typeface="+mn-ea"/>
        <a:cs typeface="+mn-cs"/>
      </a:defRPr>
    </a:lvl8pPr>
    <a:lvl9pPr marL="15675376" algn="l" defTabSz="3918844" rtl="0" eaLnBrk="1" latinLnBrk="0" hangingPunct="1">
      <a:defRPr sz="77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7" d="100"/>
          <a:sy n="17" d="100"/>
        </p:scale>
        <p:origin x="-366" y="-102"/>
      </p:cViewPr>
      <p:guideLst>
        <p:guide orient="horz" pos="8640"/>
        <p:guide pos="129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handoutMaster" Target="handoutMasters/handout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BC1F03B-85E7-46BD-88C2-967801206605}" type="datetimeFigureOut">
              <a:rPr lang="en-US" smtClean="0"/>
              <a:pPr/>
              <a:t>11/9/2014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FBB5A08-A924-4BF2-8249-E4DCDAE15F7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86100" y="8521702"/>
            <a:ext cx="34975800" cy="58801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172200" y="15544800"/>
            <a:ext cx="28803600" cy="70104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95942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391884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58782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78376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97971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17565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37159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56753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03B8D9-570C-4893-A935-C692339D1817}" type="datetimeFigureOut">
              <a:rPr lang="en-US" smtClean="0"/>
              <a:pPr/>
              <a:t>11/9/2014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D8C49D-D932-4351-B31D-0EDC9590F4B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03B8D9-570C-4893-A935-C692339D1817}" type="datetimeFigureOut">
              <a:rPr lang="en-US" smtClean="0"/>
              <a:pPr/>
              <a:t>11/9/2014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D8C49D-D932-4351-B31D-0EDC9590F4B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9832300" y="1098554"/>
            <a:ext cx="9258300" cy="234061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057400" y="1098554"/>
            <a:ext cx="27089100" cy="234061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03B8D9-570C-4893-A935-C692339D1817}" type="datetimeFigureOut">
              <a:rPr lang="en-US" smtClean="0"/>
              <a:pPr/>
              <a:t>11/9/2014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D8C49D-D932-4351-B31D-0EDC9590F4B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03B8D9-570C-4893-A935-C692339D1817}" type="datetimeFigureOut">
              <a:rPr lang="en-US" smtClean="0"/>
              <a:pPr/>
              <a:t>11/9/2014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D8C49D-D932-4351-B31D-0EDC9590F4B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50409" y="17627602"/>
            <a:ext cx="34975800" cy="5448300"/>
          </a:xfrm>
        </p:spPr>
        <p:txBody>
          <a:bodyPr anchor="t"/>
          <a:lstStyle>
            <a:lvl1pPr algn="l">
              <a:defRPr sz="171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50409" y="11626854"/>
            <a:ext cx="34975800" cy="6000748"/>
          </a:xfrm>
        </p:spPr>
        <p:txBody>
          <a:bodyPr anchor="b"/>
          <a:lstStyle>
            <a:lvl1pPr marL="0" indent="0">
              <a:buNone/>
              <a:defRPr sz="8600">
                <a:solidFill>
                  <a:schemeClr val="tx1">
                    <a:tint val="75000"/>
                  </a:schemeClr>
                </a:solidFill>
              </a:defRPr>
            </a:lvl1pPr>
            <a:lvl2pPr marL="1959422" indent="0">
              <a:buNone/>
              <a:defRPr sz="7700">
                <a:solidFill>
                  <a:schemeClr val="tx1">
                    <a:tint val="75000"/>
                  </a:schemeClr>
                </a:solidFill>
              </a:defRPr>
            </a:lvl2pPr>
            <a:lvl3pPr marL="3918844" indent="0">
              <a:buNone/>
              <a:defRPr sz="6900">
                <a:solidFill>
                  <a:schemeClr val="tx1">
                    <a:tint val="75000"/>
                  </a:schemeClr>
                </a:solidFill>
              </a:defRPr>
            </a:lvl3pPr>
            <a:lvl4pPr marL="5878266" indent="0">
              <a:buNone/>
              <a:defRPr sz="6000">
                <a:solidFill>
                  <a:schemeClr val="tx1">
                    <a:tint val="75000"/>
                  </a:schemeClr>
                </a:solidFill>
              </a:defRPr>
            </a:lvl4pPr>
            <a:lvl5pPr marL="7837688" indent="0">
              <a:buNone/>
              <a:defRPr sz="6000">
                <a:solidFill>
                  <a:schemeClr val="tx1">
                    <a:tint val="75000"/>
                  </a:schemeClr>
                </a:solidFill>
              </a:defRPr>
            </a:lvl5pPr>
            <a:lvl6pPr marL="9797110" indent="0">
              <a:buNone/>
              <a:defRPr sz="6000">
                <a:solidFill>
                  <a:schemeClr val="tx1">
                    <a:tint val="75000"/>
                  </a:schemeClr>
                </a:solidFill>
              </a:defRPr>
            </a:lvl6pPr>
            <a:lvl7pPr marL="11756532" indent="0">
              <a:buNone/>
              <a:defRPr sz="6000">
                <a:solidFill>
                  <a:schemeClr val="tx1">
                    <a:tint val="75000"/>
                  </a:schemeClr>
                </a:solidFill>
              </a:defRPr>
            </a:lvl7pPr>
            <a:lvl8pPr marL="13715954" indent="0">
              <a:buNone/>
              <a:defRPr sz="6000">
                <a:solidFill>
                  <a:schemeClr val="tx1">
                    <a:tint val="75000"/>
                  </a:schemeClr>
                </a:solidFill>
              </a:defRPr>
            </a:lvl8pPr>
            <a:lvl9pPr marL="15675376" indent="0">
              <a:buNone/>
              <a:defRPr sz="60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03B8D9-570C-4893-A935-C692339D1817}" type="datetimeFigureOut">
              <a:rPr lang="en-US" smtClean="0"/>
              <a:pPr/>
              <a:t>11/9/2014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D8C49D-D932-4351-B31D-0EDC9590F4B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057400" y="6400802"/>
            <a:ext cx="18173700" cy="18103852"/>
          </a:xfrm>
        </p:spPr>
        <p:txBody>
          <a:bodyPr/>
          <a:lstStyle>
            <a:lvl1pPr>
              <a:defRPr sz="12000"/>
            </a:lvl1pPr>
            <a:lvl2pPr>
              <a:defRPr sz="10300"/>
            </a:lvl2pPr>
            <a:lvl3pPr>
              <a:defRPr sz="8600"/>
            </a:lvl3pPr>
            <a:lvl4pPr>
              <a:defRPr sz="7700"/>
            </a:lvl4pPr>
            <a:lvl5pPr>
              <a:defRPr sz="7700"/>
            </a:lvl5pPr>
            <a:lvl6pPr>
              <a:defRPr sz="7700"/>
            </a:lvl6pPr>
            <a:lvl7pPr>
              <a:defRPr sz="7700"/>
            </a:lvl7pPr>
            <a:lvl8pPr>
              <a:defRPr sz="7700"/>
            </a:lvl8pPr>
            <a:lvl9pPr>
              <a:defRPr sz="77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0916900" y="6400802"/>
            <a:ext cx="18173700" cy="18103852"/>
          </a:xfrm>
        </p:spPr>
        <p:txBody>
          <a:bodyPr/>
          <a:lstStyle>
            <a:lvl1pPr>
              <a:defRPr sz="12000"/>
            </a:lvl1pPr>
            <a:lvl2pPr>
              <a:defRPr sz="10300"/>
            </a:lvl2pPr>
            <a:lvl3pPr>
              <a:defRPr sz="8600"/>
            </a:lvl3pPr>
            <a:lvl4pPr>
              <a:defRPr sz="7700"/>
            </a:lvl4pPr>
            <a:lvl5pPr>
              <a:defRPr sz="7700"/>
            </a:lvl5pPr>
            <a:lvl6pPr>
              <a:defRPr sz="7700"/>
            </a:lvl6pPr>
            <a:lvl7pPr>
              <a:defRPr sz="7700"/>
            </a:lvl7pPr>
            <a:lvl8pPr>
              <a:defRPr sz="7700"/>
            </a:lvl8pPr>
            <a:lvl9pPr>
              <a:defRPr sz="77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03B8D9-570C-4893-A935-C692339D1817}" type="datetimeFigureOut">
              <a:rPr lang="en-US" smtClean="0"/>
              <a:pPr/>
              <a:t>11/9/2014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D8C49D-D932-4351-B31D-0EDC9590F4B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57400" y="6140452"/>
            <a:ext cx="18180846" cy="2559048"/>
          </a:xfrm>
        </p:spPr>
        <p:txBody>
          <a:bodyPr anchor="b"/>
          <a:lstStyle>
            <a:lvl1pPr marL="0" indent="0">
              <a:buNone/>
              <a:defRPr sz="10300" b="1"/>
            </a:lvl1pPr>
            <a:lvl2pPr marL="1959422" indent="0">
              <a:buNone/>
              <a:defRPr sz="8600" b="1"/>
            </a:lvl2pPr>
            <a:lvl3pPr marL="3918844" indent="0">
              <a:buNone/>
              <a:defRPr sz="7700" b="1"/>
            </a:lvl3pPr>
            <a:lvl4pPr marL="5878266" indent="0">
              <a:buNone/>
              <a:defRPr sz="6900" b="1"/>
            </a:lvl4pPr>
            <a:lvl5pPr marL="7837688" indent="0">
              <a:buNone/>
              <a:defRPr sz="6900" b="1"/>
            </a:lvl5pPr>
            <a:lvl6pPr marL="9797110" indent="0">
              <a:buNone/>
              <a:defRPr sz="6900" b="1"/>
            </a:lvl6pPr>
            <a:lvl7pPr marL="11756532" indent="0">
              <a:buNone/>
              <a:defRPr sz="6900" b="1"/>
            </a:lvl7pPr>
            <a:lvl8pPr marL="13715954" indent="0">
              <a:buNone/>
              <a:defRPr sz="6900" b="1"/>
            </a:lvl8pPr>
            <a:lvl9pPr marL="15675376" indent="0">
              <a:buNone/>
              <a:defRPr sz="69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057400" y="8699500"/>
            <a:ext cx="18180846" cy="15805152"/>
          </a:xfrm>
        </p:spPr>
        <p:txBody>
          <a:bodyPr/>
          <a:lstStyle>
            <a:lvl1pPr>
              <a:defRPr sz="10300"/>
            </a:lvl1pPr>
            <a:lvl2pPr>
              <a:defRPr sz="8600"/>
            </a:lvl2pPr>
            <a:lvl3pPr>
              <a:defRPr sz="7700"/>
            </a:lvl3pPr>
            <a:lvl4pPr>
              <a:defRPr sz="6900"/>
            </a:lvl4pPr>
            <a:lvl5pPr>
              <a:defRPr sz="6900"/>
            </a:lvl5pPr>
            <a:lvl6pPr>
              <a:defRPr sz="6900"/>
            </a:lvl6pPr>
            <a:lvl7pPr>
              <a:defRPr sz="6900"/>
            </a:lvl7pPr>
            <a:lvl8pPr>
              <a:defRPr sz="6900"/>
            </a:lvl8pPr>
            <a:lvl9pPr>
              <a:defRPr sz="69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0902615" y="6140452"/>
            <a:ext cx="18187988" cy="2559048"/>
          </a:xfrm>
        </p:spPr>
        <p:txBody>
          <a:bodyPr anchor="b"/>
          <a:lstStyle>
            <a:lvl1pPr marL="0" indent="0">
              <a:buNone/>
              <a:defRPr sz="10300" b="1"/>
            </a:lvl1pPr>
            <a:lvl2pPr marL="1959422" indent="0">
              <a:buNone/>
              <a:defRPr sz="8600" b="1"/>
            </a:lvl2pPr>
            <a:lvl3pPr marL="3918844" indent="0">
              <a:buNone/>
              <a:defRPr sz="7700" b="1"/>
            </a:lvl3pPr>
            <a:lvl4pPr marL="5878266" indent="0">
              <a:buNone/>
              <a:defRPr sz="6900" b="1"/>
            </a:lvl4pPr>
            <a:lvl5pPr marL="7837688" indent="0">
              <a:buNone/>
              <a:defRPr sz="6900" b="1"/>
            </a:lvl5pPr>
            <a:lvl6pPr marL="9797110" indent="0">
              <a:buNone/>
              <a:defRPr sz="6900" b="1"/>
            </a:lvl6pPr>
            <a:lvl7pPr marL="11756532" indent="0">
              <a:buNone/>
              <a:defRPr sz="6900" b="1"/>
            </a:lvl7pPr>
            <a:lvl8pPr marL="13715954" indent="0">
              <a:buNone/>
              <a:defRPr sz="6900" b="1"/>
            </a:lvl8pPr>
            <a:lvl9pPr marL="15675376" indent="0">
              <a:buNone/>
              <a:defRPr sz="69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0902615" y="8699500"/>
            <a:ext cx="18187988" cy="15805152"/>
          </a:xfrm>
        </p:spPr>
        <p:txBody>
          <a:bodyPr/>
          <a:lstStyle>
            <a:lvl1pPr>
              <a:defRPr sz="10300"/>
            </a:lvl1pPr>
            <a:lvl2pPr>
              <a:defRPr sz="8600"/>
            </a:lvl2pPr>
            <a:lvl3pPr>
              <a:defRPr sz="7700"/>
            </a:lvl3pPr>
            <a:lvl4pPr>
              <a:defRPr sz="6900"/>
            </a:lvl4pPr>
            <a:lvl5pPr>
              <a:defRPr sz="6900"/>
            </a:lvl5pPr>
            <a:lvl6pPr>
              <a:defRPr sz="6900"/>
            </a:lvl6pPr>
            <a:lvl7pPr>
              <a:defRPr sz="6900"/>
            </a:lvl7pPr>
            <a:lvl8pPr>
              <a:defRPr sz="6900"/>
            </a:lvl8pPr>
            <a:lvl9pPr>
              <a:defRPr sz="69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03B8D9-570C-4893-A935-C692339D1817}" type="datetimeFigureOut">
              <a:rPr lang="en-US" smtClean="0"/>
              <a:pPr/>
              <a:t>11/9/2014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D8C49D-D932-4351-B31D-0EDC9590F4B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03B8D9-570C-4893-A935-C692339D1817}" type="datetimeFigureOut">
              <a:rPr lang="en-US" smtClean="0"/>
              <a:pPr/>
              <a:t>11/9/2014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D8C49D-D932-4351-B31D-0EDC9590F4B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03B8D9-570C-4893-A935-C692339D1817}" type="datetimeFigureOut">
              <a:rPr lang="en-US" smtClean="0"/>
              <a:pPr/>
              <a:t>11/9/2014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D8C49D-D932-4351-B31D-0EDC9590F4B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57402" y="1092200"/>
            <a:ext cx="13537409" cy="4648200"/>
          </a:xfrm>
        </p:spPr>
        <p:txBody>
          <a:bodyPr anchor="b"/>
          <a:lstStyle>
            <a:lvl1pPr algn="l">
              <a:defRPr sz="86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087725" y="1092202"/>
            <a:ext cx="23002875" cy="23412452"/>
          </a:xfrm>
        </p:spPr>
        <p:txBody>
          <a:bodyPr/>
          <a:lstStyle>
            <a:lvl1pPr>
              <a:defRPr sz="13700"/>
            </a:lvl1pPr>
            <a:lvl2pPr>
              <a:defRPr sz="12000"/>
            </a:lvl2pPr>
            <a:lvl3pPr>
              <a:defRPr sz="10300"/>
            </a:lvl3pPr>
            <a:lvl4pPr>
              <a:defRPr sz="8600"/>
            </a:lvl4pPr>
            <a:lvl5pPr>
              <a:defRPr sz="8600"/>
            </a:lvl5pPr>
            <a:lvl6pPr>
              <a:defRPr sz="8600"/>
            </a:lvl6pPr>
            <a:lvl7pPr>
              <a:defRPr sz="8600"/>
            </a:lvl7pPr>
            <a:lvl8pPr>
              <a:defRPr sz="8600"/>
            </a:lvl8pPr>
            <a:lvl9pPr>
              <a:defRPr sz="8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57402" y="5740402"/>
            <a:ext cx="13537409" cy="18764252"/>
          </a:xfrm>
        </p:spPr>
        <p:txBody>
          <a:bodyPr/>
          <a:lstStyle>
            <a:lvl1pPr marL="0" indent="0">
              <a:buNone/>
              <a:defRPr sz="6000"/>
            </a:lvl1pPr>
            <a:lvl2pPr marL="1959422" indent="0">
              <a:buNone/>
              <a:defRPr sz="5100"/>
            </a:lvl2pPr>
            <a:lvl3pPr marL="3918844" indent="0">
              <a:buNone/>
              <a:defRPr sz="4300"/>
            </a:lvl3pPr>
            <a:lvl4pPr marL="5878266" indent="0">
              <a:buNone/>
              <a:defRPr sz="3900"/>
            </a:lvl4pPr>
            <a:lvl5pPr marL="7837688" indent="0">
              <a:buNone/>
              <a:defRPr sz="3900"/>
            </a:lvl5pPr>
            <a:lvl6pPr marL="9797110" indent="0">
              <a:buNone/>
              <a:defRPr sz="3900"/>
            </a:lvl6pPr>
            <a:lvl7pPr marL="11756532" indent="0">
              <a:buNone/>
              <a:defRPr sz="3900"/>
            </a:lvl7pPr>
            <a:lvl8pPr marL="13715954" indent="0">
              <a:buNone/>
              <a:defRPr sz="3900"/>
            </a:lvl8pPr>
            <a:lvl9pPr marL="15675376" indent="0">
              <a:buNone/>
              <a:defRPr sz="3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03B8D9-570C-4893-A935-C692339D1817}" type="datetimeFigureOut">
              <a:rPr lang="en-US" smtClean="0"/>
              <a:pPr/>
              <a:t>11/9/2014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D8C49D-D932-4351-B31D-0EDC9590F4B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65296" y="19202400"/>
            <a:ext cx="24688800" cy="2266952"/>
          </a:xfrm>
        </p:spPr>
        <p:txBody>
          <a:bodyPr anchor="b"/>
          <a:lstStyle>
            <a:lvl1pPr algn="l">
              <a:defRPr sz="86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065296" y="2451100"/>
            <a:ext cx="24688800" cy="16459200"/>
          </a:xfrm>
        </p:spPr>
        <p:txBody>
          <a:bodyPr/>
          <a:lstStyle>
            <a:lvl1pPr marL="0" indent="0">
              <a:buNone/>
              <a:defRPr sz="13700"/>
            </a:lvl1pPr>
            <a:lvl2pPr marL="1959422" indent="0">
              <a:buNone/>
              <a:defRPr sz="12000"/>
            </a:lvl2pPr>
            <a:lvl3pPr marL="3918844" indent="0">
              <a:buNone/>
              <a:defRPr sz="10300"/>
            </a:lvl3pPr>
            <a:lvl4pPr marL="5878266" indent="0">
              <a:buNone/>
              <a:defRPr sz="8600"/>
            </a:lvl4pPr>
            <a:lvl5pPr marL="7837688" indent="0">
              <a:buNone/>
              <a:defRPr sz="8600"/>
            </a:lvl5pPr>
            <a:lvl6pPr marL="9797110" indent="0">
              <a:buNone/>
              <a:defRPr sz="8600"/>
            </a:lvl6pPr>
            <a:lvl7pPr marL="11756532" indent="0">
              <a:buNone/>
              <a:defRPr sz="8600"/>
            </a:lvl7pPr>
            <a:lvl8pPr marL="13715954" indent="0">
              <a:buNone/>
              <a:defRPr sz="8600"/>
            </a:lvl8pPr>
            <a:lvl9pPr marL="15675376" indent="0">
              <a:buNone/>
              <a:defRPr sz="86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065296" y="21469352"/>
            <a:ext cx="24688800" cy="3219448"/>
          </a:xfrm>
        </p:spPr>
        <p:txBody>
          <a:bodyPr/>
          <a:lstStyle>
            <a:lvl1pPr marL="0" indent="0">
              <a:buNone/>
              <a:defRPr sz="6000"/>
            </a:lvl1pPr>
            <a:lvl2pPr marL="1959422" indent="0">
              <a:buNone/>
              <a:defRPr sz="5100"/>
            </a:lvl2pPr>
            <a:lvl3pPr marL="3918844" indent="0">
              <a:buNone/>
              <a:defRPr sz="4300"/>
            </a:lvl3pPr>
            <a:lvl4pPr marL="5878266" indent="0">
              <a:buNone/>
              <a:defRPr sz="3900"/>
            </a:lvl4pPr>
            <a:lvl5pPr marL="7837688" indent="0">
              <a:buNone/>
              <a:defRPr sz="3900"/>
            </a:lvl5pPr>
            <a:lvl6pPr marL="9797110" indent="0">
              <a:buNone/>
              <a:defRPr sz="3900"/>
            </a:lvl6pPr>
            <a:lvl7pPr marL="11756532" indent="0">
              <a:buNone/>
              <a:defRPr sz="3900"/>
            </a:lvl7pPr>
            <a:lvl8pPr marL="13715954" indent="0">
              <a:buNone/>
              <a:defRPr sz="3900"/>
            </a:lvl8pPr>
            <a:lvl9pPr marL="15675376" indent="0">
              <a:buNone/>
              <a:defRPr sz="3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03B8D9-570C-4893-A935-C692339D1817}" type="datetimeFigureOut">
              <a:rPr lang="en-US" smtClean="0"/>
              <a:pPr/>
              <a:t>11/9/2014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D8C49D-D932-4351-B31D-0EDC9590F4B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20000"/>
                <a:lumOff val="80000"/>
              </a:schemeClr>
            </a:gs>
            <a:gs pos="57000">
              <a:schemeClr val="accent1">
                <a:lumMod val="20000"/>
                <a:lumOff val="80000"/>
                <a:alpha val="58000"/>
              </a:schemeClr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057400" y="1098552"/>
            <a:ext cx="37033200" cy="4572000"/>
          </a:xfrm>
          <a:prstGeom prst="rect">
            <a:avLst/>
          </a:prstGeom>
        </p:spPr>
        <p:txBody>
          <a:bodyPr vert="horz" lIns="391884" tIns="195942" rIns="391884" bIns="195942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57400" y="6400802"/>
            <a:ext cx="37033200" cy="18103852"/>
          </a:xfrm>
          <a:prstGeom prst="rect">
            <a:avLst/>
          </a:prstGeom>
        </p:spPr>
        <p:txBody>
          <a:bodyPr vert="horz" lIns="391884" tIns="195942" rIns="391884" bIns="195942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057400" y="25425402"/>
            <a:ext cx="9601200" cy="1460500"/>
          </a:xfrm>
          <a:prstGeom prst="rect">
            <a:avLst/>
          </a:prstGeom>
        </p:spPr>
        <p:txBody>
          <a:bodyPr vert="horz" lIns="391884" tIns="195942" rIns="391884" bIns="195942" rtlCol="0" anchor="ctr"/>
          <a:lstStyle>
            <a:lvl1pPr algn="l">
              <a:defRPr sz="5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03B8D9-570C-4893-A935-C692339D1817}" type="datetimeFigureOut">
              <a:rPr lang="en-US" smtClean="0"/>
              <a:pPr/>
              <a:t>11/9/2014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058900" y="25425402"/>
            <a:ext cx="13030200" cy="1460500"/>
          </a:xfrm>
          <a:prstGeom prst="rect">
            <a:avLst/>
          </a:prstGeom>
        </p:spPr>
        <p:txBody>
          <a:bodyPr vert="horz" lIns="391884" tIns="195942" rIns="391884" bIns="195942" rtlCol="0" anchor="ctr"/>
          <a:lstStyle>
            <a:lvl1pPr algn="ctr">
              <a:defRPr sz="5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9489400" y="25425402"/>
            <a:ext cx="9601200" cy="1460500"/>
          </a:xfrm>
          <a:prstGeom prst="rect">
            <a:avLst/>
          </a:prstGeom>
        </p:spPr>
        <p:txBody>
          <a:bodyPr vert="horz" lIns="391884" tIns="195942" rIns="391884" bIns="195942" rtlCol="0" anchor="ctr"/>
          <a:lstStyle>
            <a:lvl1pPr algn="r">
              <a:defRPr sz="5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D8C49D-D932-4351-B31D-0EDC9590F4B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3918844" rtl="0" eaLnBrk="1" latinLnBrk="0" hangingPunct="1">
        <a:spcBef>
          <a:spcPct val="0"/>
        </a:spcBef>
        <a:buNone/>
        <a:defRPr sz="18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469567" indent="-1469567" algn="l" defTabSz="3918844" rtl="0" eaLnBrk="1" latinLnBrk="0" hangingPunct="1">
        <a:spcBef>
          <a:spcPct val="20000"/>
        </a:spcBef>
        <a:buFont typeface="Arial" pitchFamily="34" charset="0"/>
        <a:buChar char="•"/>
        <a:defRPr sz="13700" kern="1200">
          <a:solidFill>
            <a:schemeClr val="tx1"/>
          </a:solidFill>
          <a:latin typeface="+mn-lt"/>
          <a:ea typeface="+mn-ea"/>
          <a:cs typeface="+mn-cs"/>
        </a:defRPr>
      </a:lvl1pPr>
      <a:lvl2pPr marL="3184061" indent="-1224639" algn="l" defTabSz="3918844" rtl="0" eaLnBrk="1" latinLnBrk="0" hangingPunct="1">
        <a:spcBef>
          <a:spcPct val="20000"/>
        </a:spcBef>
        <a:buFont typeface="Arial" pitchFamily="34" charset="0"/>
        <a:buChar char="–"/>
        <a:defRPr sz="12000" kern="1200">
          <a:solidFill>
            <a:schemeClr val="tx1"/>
          </a:solidFill>
          <a:latin typeface="+mn-lt"/>
          <a:ea typeface="+mn-ea"/>
          <a:cs typeface="+mn-cs"/>
        </a:defRPr>
      </a:lvl2pPr>
      <a:lvl3pPr marL="4898555" indent="-979711" algn="l" defTabSz="3918844" rtl="0" eaLnBrk="1" latinLnBrk="0" hangingPunct="1">
        <a:spcBef>
          <a:spcPct val="20000"/>
        </a:spcBef>
        <a:buFont typeface="Arial" pitchFamily="34" charset="0"/>
        <a:buChar char="•"/>
        <a:defRPr sz="10300" kern="1200">
          <a:solidFill>
            <a:schemeClr val="tx1"/>
          </a:solidFill>
          <a:latin typeface="+mn-lt"/>
          <a:ea typeface="+mn-ea"/>
          <a:cs typeface="+mn-cs"/>
        </a:defRPr>
      </a:lvl3pPr>
      <a:lvl4pPr marL="6857977" indent="-979711" algn="l" defTabSz="3918844" rtl="0" eaLnBrk="1" latinLnBrk="0" hangingPunct="1">
        <a:spcBef>
          <a:spcPct val="20000"/>
        </a:spcBef>
        <a:buFont typeface="Arial" pitchFamily="34" charset="0"/>
        <a:buChar char="–"/>
        <a:defRPr sz="8600" kern="1200">
          <a:solidFill>
            <a:schemeClr val="tx1"/>
          </a:solidFill>
          <a:latin typeface="+mn-lt"/>
          <a:ea typeface="+mn-ea"/>
          <a:cs typeface="+mn-cs"/>
        </a:defRPr>
      </a:lvl4pPr>
      <a:lvl5pPr marL="8817399" indent="-979711" algn="l" defTabSz="3918844" rtl="0" eaLnBrk="1" latinLnBrk="0" hangingPunct="1">
        <a:spcBef>
          <a:spcPct val="20000"/>
        </a:spcBef>
        <a:buFont typeface="Arial" pitchFamily="34" charset="0"/>
        <a:buChar char="»"/>
        <a:defRPr sz="8600" kern="1200">
          <a:solidFill>
            <a:schemeClr val="tx1"/>
          </a:solidFill>
          <a:latin typeface="+mn-lt"/>
          <a:ea typeface="+mn-ea"/>
          <a:cs typeface="+mn-cs"/>
        </a:defRPr>
      </a:lvl5pPr>
      <a:lvl6pPr marL="10776821" indent="-979711" algn="l" defTabSz="3918844" rtl="0" eaLnBrk="1" latinLnBrk="0" hangingPunct="1">
        <a:spcBef>
          <a:spcPct val="20000"/>
        </a:spcBef>
        <a:buFont typeface="Arial" pitchFamily="34" charset="0"/>
        <a:buChar char="•"/>
        <a:defRPr sz="8600" kern="1200">
          <a:solidFill>
            <a:schemeClr val="tx1"/>
          </a:solidFill>
          <a:latin typeface="+mn-lt"/>
          <a:ea typeface="+mn-ea"/>
          <a:cs typeface="+mn-cs"/>
        </a:defRPr>
      </a:lvl6pPr>
      <a:lvl7pPr marL="12736243" indent="-979711" algn="l" defTabSz="3918844" rtl="0" eaLnBrk="1" latinLnBrk="0" hangingPunct="1">
        <a:spcBef>
          <a:spcPct val="20000"/>
        </a:spcBef>
        <a:buFont typeface="Arial" pitchFamily="34" charset="0"/>
        <a:buChar char="•"/>
        <a:defRPr sz="8600" kern="1200">
          <a:solidFill>
            <a:schemeClr val="tx1"/>
          </a:solidFill>
          <a:latin typeface="+mn-lt"/>
          <a:ea typeface="+mn-ea"/>
          <a:cs typeface="+mn-cs"/>
        </a:defRPr>
      </a:lvl7pPr>
      <a:lvl8pPr marL="14695665" indent="-979711" algn="l" defTabSz="3918844" rtl="0" eaLnBrk="1" latinLnBrk="0" hangingPunct="1">
        <a:spcBef>
          <a:spcPct val="20000"/>
        </a:spcBef>
        <a:buFont typeface="Arial" pitchFamily="34" charset="0"/>
        <a:buChar char="•"/>
        <a:defRPr sz="8600" kern="1200">
          <a:solidFill>
            <a:schemeClr val="tx1"/>
          </a:solidFill>
          <a:latin typeface="+mn-lt"/>
          <a:ea typeface="+mn-ea"/>
          <a:cs typeface="+mn-cs"/>
        </a:defRPr>
      </a:lvl8pPr>
      <a:lvl9pPr marL="16655087" indent="-979711" algn="l" defTabSz="3918844" rtl="0" eaLnBrk="1" latinLnBrk="0" hangingPunct="1">
        <a:spcBef>
          <a:spcPct val="20000"/>
        </a:spcBef>
        <a:buFont typeface="Arial" pitchFamily="34" charset="0"/>
        <a:buChar char="•"/>
        <a:defRPr sz="8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918844" rtl="0" eaLnBrk="1" latinLnBrk="0" hangingPunct="1">
        <a:defRPr sz="7700" kern="1200">
          <a:solidFill>
            <a:schemeClr val="tx1"/>
          </a:solidFill>
          <a:latin typeface="+mn-lt"/>
          <a:ea typeface="+mn-ea"/>
          <a:cs typeface="+mn-cs"/>
        </a:defRPr>
      </a:lvl1pPr>
      <a:lvl2pPr marL="1959422" algn="l" defTabSz="3918844" rtl="0" eaLnBrk="1" latinLnBrk="0" hangingPunct="1">
        <a:defRPr sz="7700" kern="1200">
          <a:solidFill>
            <a:schemeClr val="tx1"/>
          </a:solidFill>
          <a:latin typeface="+mn-lt"/>
          <a:ea typeface="+mn-ea"/>
          <a:cs typeface="+mn-cs"/>
        </a:defRPr>
      </a:lvl2pPr>
      <a:lvl3pPr marL="3918844" algn="l" defTabSz="3918844" rtl="0" eaLnBrk="1" latinLnBrk="0" hangingPunct="1">
        <a:defRPr sz="7700" kern="1200">
          <a:solidFill>
            <a:schemeClr val="tx1"/>
          </a:solidFill>
          <a:latin typeface="+mn-lt"/>
          <a:ea typeface="+mn-ea"/>
          <a:cs typeface="+mn-cs"/>
        </a:defRPr>
      </a:lvl3pPr>
      <a:lvl4pPr marL="5878266" algn="l" defTabSz="3918844" rtl="0" eaLnBrk="1" latinLnBrk="0" hangingPunct="1">
        <a:defRPr sz="7700" kern="1200">
          <a:solidFill>
            <a:schemeClr val="tx1"/>
          </a:solidFill>
          <a:latin typeface="+mn-lt"/>
          <a:ea typeface="+mn-ea"/>
          <a:cs typeface="+mn-cs"/>
        </a:defRPr>
      </a:lvl4pPr>
      <a:lvl5pPr marL="7837688" algn="l" defTabSz="3918844" rtl="0" eaLnBrk="1" latinLnBrk="0" hangingPunct="1">
        <a:defRPr sz="7700" kern="1200">
          <a:solidFill>
            <a:schemeClr val="tx1"/>
          </a:solidFill>
          <a:latin typeface="+mn-lt"/>
          <a:ea typeface="+mn-ea"/>
          <a:cs typeface="+mn-cs"/>
        </a:defRPr>
      </a:lvl5pPr>
      <a:lvl6pPr marL="9797110" algn="l" defTabSz="3918844" rtl="0" eaLnBrk="1" latinLnBrk="0" hangingPunct="1">
        <a:defRPr sz="7700" kern="1200">
          <a:solidFill>
            <a:schemeClr val="tx1"/>
          </a:solidFill>
          <a:latin typeface="+mn-lt"/>
          <a:ea typeface="+mn-ea"/>
          <a:cs typeface="+mn-cs"/>
        </a:defRPr>
      </a:lvl6pPr>
      <a:lvl7pPr marL="11756532" algn="l" defTabSz="3918844" rtl="0" eaLnBrk="1" latinLnBrk="0" hangingPunct="1">
        <a:defRPr sz="7700" kern="1200">
          <a:solidFill>
            <a:schemeClr val="tx1"/>
          </a:solidFill>
          <a:latin typeface="+mn-lt"/>
          <a:ea typeface="+mn-ea"/>
          <a:cs typeface="+mn-cs"/>
        </a:defRPr>
      </a:lvl7pPr>
      <a:lvl8pPr marL="13715954" algn="l" defTabSz="3918844" rtl="0" eaLnBrk="1" latinLnBrk="0" hangingPunct="1">
        <a:defRPr sz="7700" kern="1200">
          <a:solidFill>
            <a:schemeClr val="tx1"/>
          </a:solidFill>
          <a:latin typeface="+mn-lt"/>
          <a:ea typeface="+mn-ea"/>
          <a:cs typeface="+mn-cs"/>
        </a:defRPr>
      </a:lvl8pPr>
      <a:lvl9pPr marL="15675376" algn="l" defTabSz="3918844" rtl="0" eaLnBrk="1" latinLnBrk="0" hangingPunct="1">
        <a:defRPr sz="7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1143000" y="685800"/>
            <a:ext cx="38100000" cy="4724400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lvl="0"/>
            <a:endParaRPr lang="en-US" sz="6000" dirty="0" smtClean="0">
              <a:solidFill>
                <a:schemeClr val="tx1"/>
              </a:solidFill>
              <a:latin typeface="B Nazanin"/>
              <a:cs typeface="B Nazanin" pitchFamily="2" charset="-78"/>
            </a:endParaRPr>
          </a:p>
          <a:p>
            <a:pPr lvl="0"/>
            <a:endParaRPr lang="en-US" sz="6000" dirty="0" smtClean="0">
              <a:solidFill>
                <a:schemeClr val="tx1"/>
              </a:solidFill>
              <a:latin typeface="B Nazanin"/>
              <a:cs typeface="B Nazanin" pitchFamily="2" charset="-78"/>
            </a:endParaRPr>
          </a:p>
          <a:p>
            <a:pPr lvl="0"/>
            <a:endParaRPr lang="en-US" sz="6000" dirty="0" smtClean="0">
              <a:solidFill>
                <a:schemeClr val="tx1"/>
              </a:solidFill>
              <a:latin typeface="B Nazanin"/>
              <a:cs typeface="B Nazanin" pitchFamily="2" charset="-78"/>
            </a:endParaRPr>
          </a:p>
          <a:p>
            <a:pPr lvl="0"/>
            <a:endParaRPr lang="en-US" sz="6000" dirty="0" smtClean="0">
              <a:solidFill>
                <a:schemeClr val="tx1"/>
              </a:solidFill>
              <a:latin typeface="B Nazanin"/>
              <a:cs typeface="B Nazanin" pitchFamily="2" charset="-78"/>
            </a:endParaRPr>
          </a:p>
          <a:p>
            <a:pPr lvl="0" algn="ctr"/>
            <a:endParaRPr lang="fa-IR" sz="6000" dirty="0" smtClean="0">
              <a:solidFill>
                <a:schemeClr val="tx1"/>
              </a:solidFill>
              <a:latin typeface="B Nazanin"/>
              <a:cs typeface="B Nazanin" pitchFamily="2" charset="-78"/>
            </a:endParaRPr>
          </a:p>
          <a:p>
            <a:pPr lvl="0" algn="ctr" rtl="1"/>
            <a:endParaRPr lang="en-US" sz="6000" dirty="0" smtClean="0">
              <a:solidFill>
                <a:schemeClr val="bg1"/>
              </a:solidFill>
              <a:latin typeface="B Nazanin"/>
              <a:cs typeface="B Nazanin" pitchFamily="2" charset="-78"/>
            </a:endParaRPr>
          </a:p>
          <a:p>
            <a:pPr lvl="0" algn="ctr" rtl="1"/>
            <a:endParaRPr lang="en-US" sz="6000" dirty="0" smtClean="0">
              <a:solidFill>
                <a:schemeClr val="bg1"/>
              </a:solidFill>
              <a:latin typeface="B Nazanin"/>
              <a:cs typeface="B Nazanin" pitchFamily="2" charset="-78"/>
            </a:endParaRPr>
          </a:p>
          <a:p>
            <a:pPr lvl="0" algn="ctr" rtl="1"/>
            <a:endParaRPr lang="en-US" sz="6000" dirty="0" smtClean="0">
              <a:solidFill>
                <a:schemeClr val="bg1"/>
              </a:solidFill>
              <a:latin typeface="B Nazanin"/>
              <a:cs typeface="B Nazanin" pitchFamily="2" charset="-78"/>
            </a:endParaRPr>
          </a:p>
          <a:p>
            <a:pPr lvl="0" algn="ctr" rtl="1"/>
            <a:endParaRPr lang="en-US" sz="6000" dirty="0" smtClean="0">
              <a:solidFill>
                <a:schemeClr val="bg1"/>
              </a:solidFill>
              <a:latin typeface="B Nazanin"/>
              <a:cs typeface="B Nazanin" pitchFamily="2" charset="-78"/>
            </a:endParaRPr>
          </a:p>
          <a:p>
            <a:pPr lvl="0" algn="ctr" rtl="1"/>
            <a:r>
              <a:rPr lang="ar-SA" sz="6000" dirty="0" smtClean="0">
                <a:solidFill>
                  <a:schemeClr val="bg1"/>
                </a:solidFill>
                <a:latin typeface="B Nazanin"/>
                <a:cs typeface="B Nazanin" pitchFamily="2" charset="-78"/>
              </a:rPr>
              <a:t>ارزیابی شیوع عفونت‌های ادراری و حساسیت میکروارگانیسم‌های دخیل در عفونت ها در مقابل آنتی‌بیوتیک‌ها در آزمایشگاه </a:t>
            </a:r>
            <a:r>
              <a:rPr lang="en-US" sz="6000" dirty="0" smtClean="0">
                <a:solidFill>
                  <a:schemeClr val="bg1"/>
                </a:solidFill>
                <a:latin typeface="B Nazanin"/>
                <a:cs typeface="B Nazanin" pitchFamily="2" charset="-78"/>
              </a:rPr>
              <a:t/>
            </a:r>
            <a:br>
              <a:rPr lang="en-US" sz="6000" dirty="0" smtClean="0">
                <a:solidFill>
                  <a:schemeClr val="bg1"/>
                </a:solidFill>
                <a:latin typeface="B Nazanin"/>
                <a:cs typeface="B Nazanin" pitchFamily="2" charset="-78"/>
              </a:rPr>
            </a:br>
            <a:r>
              <a:rPr lang="ar-SA" sz="6000" dirty="0" smtClean="0">
                <a:solidFill>
                  <a:schemeClr val="bg1"/>
                </a:solidFill>
                <a:latin typeface="B Nazanin"/>
                <a:cs typeface="B Nazanin" pitchFamily="2" charset="-78"/>
              </a:rPr>
              <a:t>مرکزی دانشگاه علوم پزشکی تبریز در سال1391-1392</a:t>
            </a:r>
            <a:r>
              <a:rPr lang="fa-IR" sz="6000" dirty="0" smtClean="0">
                <a:solidFill>
                  <a:schemeClr val="bg1"/>
                </a:solidFill>
                <a:latin typeface="B Nazanin"/>
                <a:cs typeface="B Nazanin" pitchFamily="2" charset="-78"/>
              </a:rPr>
              <a:t> </a:t>
            </a:r>
            <a:endParaRPr lang="en-US" sz="6000" dirty="0" smtClean="0">
              <a:solidFill>
                <a:schemeClr val="bg1"/>
              </a:solidFill>
              <a:latin typeface="B Nazanin"/>
              <a:cs typeface="B Nazanin" pitchFamily="2" charset="-78"/>
            </a:endParaRPr>
          </a:p>
          <a:p>
            <a:pPr lvl="0" algn="ctr" rtl="1"/>
            <a:r>
              <a:rPr lang="fa-IR" sz="6000" dirty="0" smtClean="0">
                <a:solidFill>
                  <a:schemeClr val="bg1"/>
                </a:solidFill>
                <a:latin typeface="B Nazanin"/>
                <a:cs typeface="B Nazanin" pitchFamily="2" charset="-78"/>
              </a:rPr>
              <a:t>نگارش:اکبر محمد زاده </a:t>
            </a:r>
            <a:br>
              <a:rPr lang="fa-IR" sz="6000" dirty="0" smtClean="0">
                <a:solidFill>
                  <a:schemeClr val="bg1"/>
                </a:solidFill>
                <a:latin typeface="B Nazanin"/>
                <a:cs typeface="B Nazanin" pitchFamily="2" charset="-78"/>
              </a:rPr>
            </a:br>
            <a:r>
              <a:rPr lang="fa-IR" sz="6000" dirty="0" smtClean="0">
                <a:solidFill>
                  <a:schemeClr val="bg1"/>
                </a:solidFill>
                <a:latin typeface="B Nazanin"/>
                <a:cs typeface="B Nazanin" pitchFamily="2" charset="-78"/>
              </a:rPr>
              <a:t>اساتید راهنما:دکتر بهلول حبیبی اصل</a:t>
            </a:r>
          </a:p>
          <a:p>
            <a:pPr algn="ctr" rtl="1"/>
            <a:r>
              <a:rPr lang="fa-IR" sz="6000" dirty="0" smtClean="0">
                <a:latin typeface="B Nazanin+ Black" pitchFamily="2" charset="-78"/>
                <a:cs typeface="B Nazanin" pitchFamily="2" charset="-78"/>
              </a:rPr>
              <a:t>دکتر کاظم قهرمان زاده</a:t>
            </a:r>
            <a:endParaRPr lang="en-US" sz="6000" dirty="0" smtClean="0">
              <a:latin typeface="B Nazanin+ Black" pitchFamily="2" charset="-78"/>
              <a:cs typeface="B Nazanin" pitchFamily="2" charset="-78"/>
            </a:endParaRPr>
          </a:p>
          <a:p>
            <a:pPr algn="ctr" rtl="1"/>
            <a:endParaRPr lang="en-US" sz="6000" dirty="0" smtClean="0">
              <a:latin typeface="B Nazanin+ Black" pitchFamily="2" charset="-78"/>
              <a:cs typeface="B Nazanin" pitchFamily="2" charset="-78"/>
            </a:endParaRPr>
          </a:p>
          <a:p>
            <a:pPr lvl="0" algn="ctr" rtl="1"/>
            <a:endParaRPr lang="fa-IR" sz="6000" dirty="0" smtClean="0">
              <a:solidFill>
                <a:schemeClr val="bg1"/>
              </a:solidFill>
              <a:latin typeface="B Nazanin"/>
              <a:cs typeface="B Nazanin" pitchFamily="2" charset="-78"/>
            </a:endParaRPr>
          </a:p>
          <a:p>
            <a:pPr lvl="0" algn="ctr" rtl="1"/>
            <a:r>
              <a:rPr lang="fa-IR" sz="6000" dirty="0" smtClean="0">
                <a:solidFill>
                  <a:schemeClr val="tx1"/>
                </a:solidFill>
                <a:latin typeface="B Nazanin"/>
                <a:cs typeface="B Nazanin" pitchFamily="2" charset="-78"/>
              </a:rPr>
              <a:t/>
            </a:r>
            <a:br>
              <a:rPr lang="fa-IR" sz="6000" dirty="0" smtClean="0">
                <a:solidFill>
                  <a:schemeClr val="tx1"/>
                </a:solidFill>
                <a:latin typeface="B Nazanin"/>
                <a:cs typeface="B Nazanin" pitchFamily="2" charset="-78"/>
              </a:rPr>
            </a:br>
            <a:r>
              <a:rPr lang="fa-IR" sz="6000" dirty="0" smtClean="0">
                <a:solidFill>
                  <a:schemeClr val="tx1"/>
                </a:solidFill>
                <a:latin typeface="B Nazanin"/>
                <a:cs typeface="B Nazanin" pitchFamily="2" charset="-78"/>
              </a:rPr>
              <a:t/>
            </a:r>
            <a:br>
              <a:rPr lang="fa-IR" sz="6000" dirty="0" smtClean="0">
                <a:solidFill>
                  <a:schemeClr val="tx1"/>
                </a:solidFill>
                <a:latin typeface="B Nazanin"/>
                <a:cs typeface="B Nazanin" pitchFamily="2" charset="-78"/>
              </a:rPr>
            </a:br>
            <a:r>
              <a:rPr lang="en-US" sz="6000" dirty="0" smtClean="0">
                <a:solidFill>
                  <a:schemeClr val="tx1"/>
                </a:solidFill>
                <a:latin typeface="B Nazanin"/>
                <a:cs typeface="B Nazanin" pitchFamily="2" charset="-78"/>
              </a:rPr>
              <a:t/>
            </a:r>
            <a:br>
              <a:rPr lang="en-US" sz="6000" dirty="0" smtClean="0">
                <a:solidFill>
                  <a:schemeClr val="tx1"/>
                </a:solidFill>
                <a:latin typeface="B Nazanin"/>
                <a:cs typeface="B Nazanin" pitchFamily="2" charset="-78"/>
              </a:rPr>
            </a:br>
            <a:r>
              <a:rPr lang="en-US" sz="6000" dirty="0" smtClean="0">
                <a:solidFill>
                  <a:schemeClr val="tx1"/>
                </a:solidFill>
                <a:latin typeface="B Nazanin"/>
                <a:cs typeface="B Nazanin" pitchFamily="2" charset="-78"/>
              </a:rPr>
              <a:t/>
            </a:r>
            <a:br>
              <a:rPr lang="en-US" sz="6000" dirty="0" smtClean="0">
                <a:solidFill>
                  <a:schemeClr val="tx1"/>
                </a:solidFill>
                <a:latin typeface="B Nazanin"/>
                <a:cs typeface="B Nazanin" pitchFamily="2" charset="-78"/>
              </a:rPr>
            </a:br>
            <a:r>
              <a:rPr lang="en-US" sz="6000" dirty="0" smtClean="0">
                <a:solidFill>
                  <a:schemeClr val="tx1"/>
                </a:solidFill>
                <a:latin typeface="B Nazanin"/>
                <a:cs typeface="B Nazanin" pitchFamily="2" charset="-78"/>
              </a:rPr>
              <a:t/>
            </a:r>
            <a:br>
              <a:rPr lang="en-US" sz="6000" dirty="0" smtClean="0">
                <a:solidFill>
                  <a:schemeClr val="tx1"/>
                </a:solidFill>
                <a:latin typeface="B Nazanin"/>
                <a:cs typeface="B Nazanin" pitchFamily="2" charset="-78"/>
              </a:rPr>
            </a:br>
            <a:r>
              <a:rPr lang="en-US" sz="6000" dirty="0" smtClean="0">
                <a:solidFill>
                  <a:schemeClr val="tx1"/>
                </a:solidFill>
                <a:latin typeface="B Nazanin"/>
                <a:cs typeface="B Nazanin" pitchFamily="2" charset="-78"/>
              </a:rPr>
              <a:t/>
            </a:r>
            <a:br>
              <a:rPr lang="en-US" sz="6000" dirty="0" smtClean="0">
                <a:solidFill>
                  <a:schemeClr val="tx1"/>
                </a:solidFill>
                <a:latin typeface="B Nazanin"/>
                <a:cs typeface="B Nazanin" pitchFamily="2" charset="-78"/>
              </a:rPr>
            </a:br>
            <a:endParaRPr lang="en-US" sz="6000" dirty="0">
              <a:solidFill>
                <a:schemeClr val="tx1"/>
              </a:solidFill>
              <a:cs typeface="B Nazanin" pitchFamily="2" charset="-78"/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25527000" y="5943600"/>
            <a:ext cx="15621000" cy="7543800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just" rtl="1"/>
            <a:r>
              <a:rPr lang="fa-IR" sz="6000" b="1" dirty="0" smtClean="0"/>
              <a:t>مقدمه:</a:t>
            </a:r>
            <a:r>
              <a:rPr lang="ar-SA" sz="6000" dirty="0" smtClean="0"/>
              <a:t>عفونت مجاری ادراری ( </a:t>
            </a:r>
            <a:r>
              <a:rPr lang="en-US" sz="6000" dirty="0" smtClean="0"/>
              <a:t>UTI</a:t>
            </a:r>
            <a:r>
              <a:rPr lang="ar-SA" sz="6000" dirty="0" smtClean="0"/>
              <a:t>) ، عفونتی است که در هر جایی از سیستم ادراری –کلیه ها، حالب ها، مثانه یا پیشابراه</a:t>
            </a:r>
            <a:r>
              <a:rPr lang="fa-IR" sz="6000" dirty="0" smtClean="0"/>
              <a:t> </a:t>
            </a:r>
            <a:r>
              <a:rPr lang="ar-SA" sz="6000" dirty="0" smtClean="0"/>
              <a:t>می تواند اتفاق بیافتد. عفونت‌های مجاری ادراری یکی از شایعترین عفونت هایی است که در سنین مختلف روی می دهد و درمان نادرست آن می تواند منجر به بروز عوارضی مانند اختلالات دستگاه ادراری، فشار خون، اورمی، زایمان زود رس وحتی سقط شود</a:t>
            </a:r>
            <a:r>
              <a:rPr lang="fa-IR" sz="6000" dirty="0" smtClean="0"/>
              <a:t>.</a:t>
            </a:r>
            <a:endParaRPr lang="en-US" sz="6000" dirty="0"/>
          </a:p>
        </p:txBody>
      </p:sp>
      <p:sp>
        <p:nvSpPr>
          <p:cNvPr id="6" name="Rounded Rectangle 5"/>
          <p:cNvSpPr/>
          <p:nvPr/>
        </p:nvSpPr>
        <p:spPr>
          <a:xfrm>
            <a:off x="14401800" y="6248400"/>
            <a:ext cx="10820400" cy="7010400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just" rtl="1"/>
            <a:r>
              <a:rPr lang="ar-SA" sz="4800" b="1" dirty="0" smtClean="0"/>
              <a:t>یافته ها</a:t>
            </a:r>
            <a:r>
              <a:rPr lang="ar-SA" sz="4800" dirty="0" smtClean="0"/>
              <a:t>: از مجموع 56564 مراجعه کننده به آزمایشگاه مرکزی استان در</a:t>
            </a:r>
            <a:r>
              <a:rPr lang="fa-IR" sz="4800" dirty="0" smtClean="0"/>
              <a:t>طی</a:t>
            </a:r>
            <a:r>
              <a:rPr lang="ar-SA" sz="4800" dirty="0" smtClean="0"/>
              <a:t> سال</a:t>
            </a:r>
            <a:r>
              <a:rPr lang="fa-IR" sz="4800" dirty="0" smtClean="0"/>
              <a:t> های</a:t>
            </a:r>
            <a:r>
              <a:rPr lang="ar-SA" sz="4800" dirty="0" smtClean="0"/>
              <a:t> 139</a:t>
            </a:r>
            <a:r>
              <a:rPr lang="fa-IR" sz="4800" dirty="0" smtClean="0"/>
              <a:t>2</a:t>
            </a:r>
            <a:r>
              <a:rPr lang="ar-SA" sz="4800" dirty="0" smtClean="0"/>
              <a:t>-139</a:t>
            </a:r>
            <a:r>
              <a:rPr lang="fa-IR" sz="4800" dirty="0" smtClean="0"/>
              <a:t>1</a:t>
            </a:r>
            <a:r>
              <a:rPr lang="ar-SA" sz="4800" dirty="0" smtClean="0"/>
              <a:t> 3205 (7/5%) </a:t>
            </a:r>
            <a:r>
              <a:rPr lang="fa-IR" sz="4000" dirty="0" smtClean="0"/>
              <a:t>مورد</a:t>
            </a:r>
            <a:r>
              <a:rPr lang="ar-SA" sz="4800" dirty="0" smtClean="0"/>
              <a:t> کشت ادرار مثبت داشتند. شایع ترین میکرو ارگانیسم مسئول عفونت ادراری در این مرکز </a:t>
            </a:r>
            <a:r>
              <a:rPr lang="en-US" sz="4800" dirty="0" smtClean="0"/>
              <a:t>E. coli </a:t>
            </a:r>
            <a:r>
              <a:rPr lang="ar-SA" sz="4800" dirty="0" smtClean="0"/>
              <a:t>(65%) بود و بیشترین حساسیت را بترتیب به جنتامایسین (</a:t>
            </a:r>
            <a:r>
              <a:rPr lang="fa-IR" sz="4800" dirty="0" smtClean="0"/>
              <a:t>69/4</a:t>
            </a:r>
            <a:r>
              <a:rPr lang="ar-SA" sz="4800" dirty="0" smtClean="0"/>
              <a:t>%) ، نیتروفورانتوئین (</a:t>
            </a:r>
            <a:r>
              <a:rPr lang="fa-IR" sz="4800" dirty="0" smtClean="0"/>
              <a:t>69/1</a:t>
            </a:r>
            <a:r>
              <a:rPr lang="ar-SA" sz="4800" dirty="0" smtClean="0"/>
              <a:t>%) و سپیروفلوکسا سین (</a:t>
            </a:r>
            <a:r>
              <a:rPr lang="fa-IR" sz="4800" dirty="0" smtClean="0"/>
              <a:t>64/7</a:t>
            </a:r>
            <a:r>
              <a:rPr lang="ar-SA" sz="4800" dirty="0" smtClean="0"/>
              <a:t>%) نشان داد.</a:t>
            </a:r>
            <a:endParaRPr lang="en-US" sz="4800" dirty="0"/>
          </a:p>
        </p:txBody>
      </p:sp>
      <p:sp>
        <p:nvSpPr>
          <p:cNvPr id="7" name="Left Arrow 6"/>
          <p:cNvSpPr/>
          <p:nvPr/>
        </p:nvSpPr>
        <p:spPr>
          <a:xfrm>
            <a:off x="11658600" y="9296400"/>
            <a:ext cx="2590800" cy="1600200"/>
          </a:xfrm>
          <a:prstGeom prst="lef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ounded Rectangle 8"/>
          <p:cNvSpPr/>
          <p:nvPr/>
        </p:nvSpPr>
        <p:spPr>
          <a:xfrm>
            <a:off x="26517600" y="14401800"/>
            <a:ext cx="13868400" cy="11811000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just" rtl="1"/>
            <a:r>
              <a:rPr lang="ar-SA" sz="6600" b="1" dirty="0" smtClean="0"/>
              <a:t>روش کار و مواد: </a:t>
            </a:r>
            <a:r>
              <a:rPr lang="ar-SA" sz="6600" dirty="0" smtClean="0"/>
              <a:t>در مطالعه حاضر که یک مطالعه گذشته نگر بود، کلیه کشت‌های ادراری مراجعه کنندگان به آزمایشگاه مرکزی استان در سالهای 1391-1392 مورد بررسی قرار گرفت. اطلاعاتی نظیر جنس، نوع آلودگی، تعداد و نوع دیسکهای آنتی بیوگرام بکار رفته برای تعیین حساسیت میکروبی از پرونده بیماران استخراج گردید</a:t>
            </a:r>
            <a:r>
              <a:rPr lang="fa-IR" sz="6600" dirty="0" smtClean="0"/>
              <a:t>.</a:t>
            </a:r>
            <a:endParaRPr lang="en-US" sz="6600" dirty="0" smtClean="0"/>
          </a:p>
          <a:p>
            <a:pPr algn="r" rtl="1"/>
            <a:endParaRPr lang="en-US" sz="6600" dirty="0"/>
          </a:p>
        </p:txBody>
      </p:sp>
      <p:sp>
        <p:nvSpPr>
          <p:cNvPr id="10" name="Rounded Rectangle 9"/>
          <p:cNvSpPr/>
          <p:nvPr/>
        </p:nvSpPr>
        <p:spPr>
          <a:xfrm>
            <a:off x="838200" y="14325600"/>
            <a:ext cx="25069800" cy="6705600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just" rtl="1"/>
            <a:r>
              <a:rPr lang="fa-IR" sz="6600" b="1" dirty="0" smtClean="0"/>
              <a:t>نتیجه گیری:</a:t>
            </a:r>
            <a:r>
              <a:rPr lang="fa-IR" sz="6600" dirty="0" smtClean="0"/>
              <a:t>در </a:t>
            </a:r>
            <a:r>
              <a:rPr lang="fa-IR" sz="6600" dirty="0"/>
              <a:t>مجموع نتایج حاضر نشان می دهد: </a:t>
            </a:r>
            <a:endParaRPr lang="fa-IR" sz="6600" dirty="0" smtClean="0"/>
          </a:p>
          <a:p>
            <a:pPr algn="just" rtl="1"/>
            <a:r>
              <a:rPr lang="fa-IR" sz="6600" dirty="0" smtClean="0"/>
              <a:t>1-</a:t>
            </a:r>
            <a:r>
              <a:rPr lang="ar-SA" sz="6600" dirty="0" smtClean="0"/>
              <a:t>انتروباکتریاسه ها ودر راس آن ها </a:t>
            </a:r>
            <a:r>
              <a:rPr lang="en-US" sz="6600" dirty="0" smtClean="0"/>
              <a:t>E. coli</a:t>
            </a:r>
            <a:r>
              <a:rPr lang="ar-SA" sz="6600" dirty="0" smtClean="0"/>
              <a:t> اصلی ترین عامل بروز عفونت های مجاری ادراری در هر دو جنس به حساب می آیند. </a:t>
            </a:r>
            <a:endParaRPr lang="en-US" sz="6600" b="1" dirty="0" smtClean="0"/>
          </a:p>
          <a:p>
            <a:pPr algn="just" rtl="1"/>
            <a:r>
              <a:rPr lang="fa-IR" sz="6600" dirty="0" smtClean="0"/>
              <a:t>2-الگوی </a:t>
            </a:r>
            <a:r>
              <a:rPr lang="fa-IR" sz="6600" dirty="0"/>
              <a:t>مقاومت آنتی بیوتیکی در مناطق جغرافیایی مختلف متفاوت است. </a:t>
            </a:r>
            <a:endParaRPr lang="en-US" sz="6600" dirty="0"/>
          </a:p>
          <a:p>
            <a:pPr algn="just" rtl="1"/>
            <a:r>
              <a:rPr lang="fa-IR" sz="6600" dirty="0" smtClean="0"/>
              <a:t>3-نسبت </a:t>
            </a:r>
            <a:r>
              <a:rPr lang="fa-IR" sz="6600" dirty="0"/>
              <a:t>به آنتی‌بیوتیک‌ها یی که عموما مورد استفاده قرار میگیرند، مقاومت بالایی مشاهده می شود. </a:t>
            </a:r>
            <a:endParaRPr lang="en-US" sz="6600" dirty="0"/>
          </a:p>
        </p:txBody>
      </p:sp>
      <p:sp>
        <p:nvSpPr>
          <p:cNvPr id="14" name="Rounded Rectangle 13"/>
          <p:cNvSpPr/>
          <p:nvPr/>
        </p:nvSpPr>
        <p:spPr>
          <a:xfrm>
            <a:off x="838200" y="21259800"/>
            <a:ext cx="25146000" cy="6172200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 sz="4800" dirty="0" smtClean="0"/>
          </a:p>
          <a:p>
            <a:r>
              <a:rPr lang="en-US" sz="4800" b="1" dirty="0" err="1" smtClean="0"/>
              <a:t>Refrences</a:t>
            </a:r>
            <a:r>
              <a:rPr lang="en-US" sz="4800" b="1" dirty="0" smtClean="0"/>
              <a:t>:</a:t>
            </a:r>
            <a:endParaRPr lang="en-US" sz="4800" b="1" dirty="0"/>
          </a:p>
          <a:p>
            <a:r>
              <a:rPr lang="en-US" sz="4800" dirty="0" smtClean="0"/>
              <a:t>1.Foxman B. (2003) . Epidemiology of urinary tract infections: incidence, morbidity, and economic costs. </a:t>
            </a:r>
            <a:r>
              <a:rPr lang="en-US" sz="4800" b="1" i="1" dirty="0" smtClean="0"/>
              <a:t>Disease-a-Month</a:t>
            </a:r>
            <a:r>
              <a:rPr lang="en-US" sz="4800" dirty="0" smtClean="0"/>
              <a:t>, 49(2) , 53-70</a:t>
            </a:r>
          </a:p>
          <a:p>
            <a:r>
              <a:rPr lang="en-US" sz="4800" b="1" dirty="0" smtClean="0"/>
              <a:t>2.</a:t>
            </a:r>
            <a:r>
              <a:rPr lang="en-US" sz="4800" dirty="0" smtClean="0"/>
              <a:t> </a:t>
            </a:r>
            <a:r>
              <a:rPr lang="en-US" sz="4800" dirty="0" err="1" smtClean="0"/>
              <a:t>Biering</a:t>
            </a:r>
            <a:r>
              <a:rPr lang="en-US" sz="4800" dirty="0" smtClean="0"/>
              <a:t>-Sorensen F, </a:t>
            </a:r>
            <a:r>
              <a:rPr lang="en-US" sz="4800" dirty="0" err="1" smtClean="0"/>
              <a:t>Bagi</a:t>
            </a:r>
            <a:r>
              <a:rPr lang="en-US" sz="4800" dirty="0" smtClean="0"/>
              <a:t> P, </a:t>
            </a:r>
            <a:r>
              <a:rPr lang="en-US" sz="4800" dirty="0" err="1" smtClean="0"/>
              <a:t>Hoiby</a:t>
            </a:r>
            <a:r>
              <a:rPr lang="en-US" sz="4800" dirty="0" smtClean="0"/>
              <a:t> N. (2001). Urinary Tract Infections in patients with spinal cord lesions. </a:t>
            </a:r>
            <a:r>
              <a:rPr lang="en-US" sz="4800" i="1" dirty="0" smtClean="0"/>
              <a:t>Drugs</a:t>
            </a:r>
            <a:r>
              <a:rPr lang="en-US" sz="4800" dirty="0" smtClean="0"/>
              <a:t>, 61(9), 1275-87.</a:t>
            </a:r>
          </a:p>
          <a:p>
            <a:pPr algn="r" rtl="1"/>
            <a:r>
              <a:rPr lang="fa-IR" sz="4800" b="1" smtClean="0"/>
              <a:t>3.</a:t>
            </a:r>
            <a:r>
              <a:rPr lang="ar-SA" sz="4800" smtClean="0"/>
              <a:t> </a:t>
            </a:r>
            <a:r>
              <a:rPr lang="ar-SA" sz="4800" dirty="0" smtClean="0"/>
              <a:t>جاوتز، ملنیک و آدلبرگ: میکروب‌شناسی پزشکی جاوتز. ترجمه محمد کریم رحیمی؛ عمید اطهری. انتشارات آییژ، تهران، 577-580، 1392</a:t>
            </a:r>
            <a:r>
              <a:rPr lang="ar-SA" sz="4800" dirty="0"/>
              <a:t>.</a:t>
            </a:r>
            <a:endParaRPr lang="en-US" sz="4800" b="1" dirty="0"/>
          </a:p>
        </p:txBody>
      </p:sp>
      <p:graphicFrame>
        <p:nvGraphicFramePr>
          <p:cNvPr id="12" name="Table 11"/>
          <p:cNvGraphicFramePr>
            <a:graphicFrameLocks noGrp="1"/>
          </p:cNvGraphicFramePr>
          <p:nvPr/>
        </p:nvGraphicFramePr>
        <p:xfrm>
          <a:off x="1066800" y="6248400"/>
          <a:ext cx="10439400" cy="7696200"/>
        </p:xfrm>
        <a:graphic>
          <a:graphicData uri="http://schemas.openxmlformats.org/drawingml/2006/table">
            <a:tbl>
              <a:tblPr rtl="1"/>
              <a:tblGrid>
                <a:gridCol w="2609210"/>
                <a:gridCol w="2609210"/>
                <a:gridCol w="2198380"/>
                <a:gridCol w="3022600"/>
              </a:tblGrid>
              <a:tr h="2565400"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a-IR" sz="3200" dirty="0">
                          <a:latin typeface="Times New Roman"/>
                          <a:ea typeface="Times New Roman"/>
                          <a:cs typeface="B Lotus"/>
                        </a:rPr>
                        <a:t>سال</a:t>
                      </a:r>
                      <a:endParaRPr lang="en-US" sz="2800" dirty="0">
                        <a:latin typeface="Times New Roman"/>
                        <a:ea typeface="Calibri"/>
                        <a:cs typeface="B Nazani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a-IR" sz="3200" dirty="0">
                          <a:latin typeface="Times New Roman"/>
                          <a:ea typeface="Times New Roman"/>
                          <a:cs typeface="B Lotus"/>
                        </a:rPr>
                        <a:t>مراجعه کننده به آزمایشگاه مرکز استان</a:t>
                      </a:r>
                      <a:endParaRPr lang="en-US" sz="2800" dirty="0">
                        <a:latin typeface="Times New Roman"/>
                        <a:ea typeface="Calibri"/>
                        <a:cs typeface="B Nazani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a-IR" sz="3200">
                          <a:latin typeface="Times New Roman"/>
                          <a:ea typeface="Times New Roman"/>
                          <a:cs typeface="B Lotus"/>
                        </a:rPr>
                        <a:t>کشت ادرار +</a:t>
                      </a:r>
                      <a:endParaRPr lang="en-US" sz="2800">
                        <a:latin typeface="Times New Roman"/>
                        <a:ea typeface="Calibri"/>
                        <a:cs typeface="B Nazani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a-IR" sz="3200">
                          <a:latin typeface="Times New Roman"/>
                          <a:ea typeface="Times New Roman"/>
                          <a:cs typeface="B Lotus"/>
                        </a:rPr>
                        <a:t>کشت ادرار -</a:t>
                      </a:r>
                      <a:endParaRPr lang="en-US" sz="2800">
                        <a:latin typeface="Times New Roman"/>
                        <a:ea typeface="Calibri"/>
                        <a:cs typeface="B Nazani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65400"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a-IR" sz="3200">
                          <a:latin typeface="Times New Roman"/>
                          <a:ea typeface="Times New Roman"/>
                          <a:cs typeface="B Lotus"/>
                        </a:rPr>
                        <a:t>1391</a:t>
                      </a:r>
                      <a:endParaRPr lang="en-US" sz="2800">
                        <a:latin typeface="Times New Roman"/>
                        <a:ea typeface="Calibri"/>
                        <a:cs typeface="B Nazani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a-IR" sz="3200" dirty="0" smtClean="0">
                          <a:latin typeface="Times New Roman"/>
                          <a:ea typeface="Times New Roman"/>
                          <a:cs typeface="B Lotus"/>
                        </a:rPr>
                        <a:t>(%100) 31632</a:t>
                      </a:r>
                      <a:endParaRPr lang="en-US" sz="2800" dirty="0">
                        <a:latin typeface="Times New Roman"/>
                        <a:ea typeface="Calibri"/>
                        <a:cs typeface="B Nazani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a-IR" sz="3200" dirty="0" smtClean="0">
                          <a:latin typeface="Times New Roman"/>
                          <a:ea typeface="Times New Roman"/>
                          <a:cs typeface="B Lotus"/>
                        </a:rPr>
                        <a:t>(%34/5)1692</a:t>
                      </a:r>
                      <a:endParaRPr lang="en-US" sz="2800" dirty="0">
                        <a:latin typeface="Times New Roman"/>
                        <a:ea typeface="Calibri"/>
                        <a:cs typeface="B Nazani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3918844" rtl="1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3200" dirty="0" smtClean="0">
                          <a:latin typeface="Times New Roman"/>
                          <a:ea typeface="Times New Roman"/>
                          <a:cs typeface="B Lotus"/>
                        </a:rPr>
                        <a:t>(%46/94) 2994 </a:t>
                      </a:r>
                      <a:endParaRPr lang="en-US" sz="2800" dirty="0">
                        <a:latin typeface="Times New Roman"/>
                        <a:ea typeface="Calibri"/>
                        <a:cs typeface="B Nazani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82700"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a-IR" sz="3200">
                          <a:latin typeface="Times New Roman"/>
                          <a:ea typeface="Times New Roman"/>
                          <a:cs typeface="B Lotus"/>
                        </a:rPr>
                        <a:t>1392</a:t>
                      </a:r>
                      <a:endParaRPr lang="en-US" sz="2800">
                        <a:latin typeface="Times New Roman"/>
                        <a:ea typeface="Calibri"/>
                        <a:cs typeface="B Nazani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a-IR" sz="3200" dirty="0" smtClean="0">
                          <a:latin typeface="Times New Roman"/>
                          <a:ea typeface="Times New Roman"/>
                          <a:cs typeface="B Lotus"/>
                        </a:rPr>
                        <a:t>(% 100) 24932</a:t>
                      </a:r>
                      <a:endParaRPr lang="en-US" sz="2800" dirty="0">
                        <a:latin typeface="Times New Roman"/>
                        <a:ea typeface="Calibri"/>
                        <a:cs typeface="B Nazani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a-IR" sz="3200" dirty="0" smtClean="0">
                          <a:latin typeface="Times New Roman"/>
                          <a:ea typeface="Times New Roman"/>
                          <a:cs typeface="B Lotus"/>
                        </a:rPr>
                        <a:t>(%6) 1513</a:t>
                      </a:r>
                      <a:endParaRPr lang="en-US" sz="2800" dirty="0">
                        <a:latin typeface="Times New Roman"/>
                        <a:ea typeface="Calibri"/>
                        <a:cs typeface="B Nazani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a-IR" sz="3200" dirty="0" smtClean="0">
                          <a:latin typeface="Times New Roman"/>
                          <a:ea typeface="Times New Roman"/>
                          <a:cs typeface="B Lotus"/>
                        </a:rPr>
                        <a:t>(%94) 23419</a:t>
                      </a:r>
                      <a:endParaRPr lang="en-US" sz="2800" dirty="0">
                        <a:latin typeface="Times New Roman"/>
                        <a:ea typeface="Calibri"/>
                        <a:cs typeface="B Nazani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82700"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a-IR" sz="3200">
                          <a:latin typeface="Times New Roman"/>
                          <a:ea typeface="Times New Roman"/>
                          <a:cs typeface="B Lotus"/>
                        </a:rPr>
                        <a:t>کل</a:t>
                      </a:r>
                      <a:endParaRPr lang="en-US" sz="2800">
                        <a:latin typeface="Times New Roman"/>
                        <a:ea typeface="Calibri"/>
                        <a:cs typeface="B Nazani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a-IR" sz="3200" dirty="0" smtClean="0">
                          <a:latin typeface="Times New Roman"/>
                          <a:ea typeface="Times New Roman"/>
                          <a:cs typeface="B Lotus"/>
                        </a:rPr>
                        <a:t>(%100) 56564</a:t>
                      </a:r>
                      <a:endParaRPr lang="en-US" sz="2800" dirty="0">
                        <a:latin typeface="Times New Roman"/>
                        <a:ea typeface="Calibri"/>
                        <a:cs typeface="B Nazani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a-IR" sz="3200" dirty="0" smtClean="0">
                          <a:latin typeface="Times New Roman"/>
                          <a:ea typeface="Times New Roman"/>
                          <a:cs typeface="B Lotus"/>
                        </a:rPr>
                        <a:t>(%7/5) 3205</a:t>
                      </a:r>
                      <a:endParaRPr lang="en-US" sz="2800" dirty="0">
                        <a:latin typeface="Times New Roman"/>
                        <a:ea typeface="Calibri"/>
                        <a:cs typeface="B Nazani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a-IR" sz="3200" dirty="0" smtClean="0">
                          <a:latin typeface="Times New Roman"/>
                          <a:ea typeface="Times New Roman"/>
                          <a:cs typeface="B Lotus"/>
                        </a:rPr>
                        <a:t>(%3/94) 53359</a:t>
                      </a:r>
                      <a:endParaRPr lang="en-US" sz="2800" dirty="0">
                        <a:latin typeface="Times New Roman"/>
                        <a:ea typeface="Calibri"/>
                        <a:cs typeface="B Nazani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62</TotalTime>
  <Words>421</Words>
  <Application>Microsoft Office PowerPoint</Application>
  <PresentationFormat>Custom</PresentationFormat>
  <Paragraphs>43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ali</dc:creator>
  <cp:lastModifiedBy>user</cp:lastModifiedBy>
  <cp:revision>11</cp:revision>
  <dcterms:created xsi:type="dcterms:W3CDTF">2014-11-07T08:09:59Z</dcterms:created>
  <dcterms:modified xsi:type="dcterms:W3CDTF">2014-11-09T07:29:40Z</dcterms:modified>
</cp:coreProperties>
</file>