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3757115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8700F2-8A23-4D31-86C4-382D712428C2}" type="datetimeFigureOut">
              <a:rPr lang="en-US" smtClean="0"/>
              <a:t>7/29/2018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4021579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158475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84500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1307704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2562734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1950820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191118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274223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3660965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357597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8700F2-8A23-4D31-86C4-382D712428C2}" type="datetimeFigureOut">
              <a:rPr lang="en-US" smtClean="0"/>
              <a:t>7/29/2018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1328606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8700F2-8A23-4D31-86C4-382D712428C2}" type="datetimeFigureOut">
              <a:rPr lang="en-US" smtClean="0"/>
              <a:t>7/29/2018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1983757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3412161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2371957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A8700F2-8A23-4D31-86C4-382D712428C2}" type="datetimeFigureOut">
              <a:rPr lang="en-US" smtClean="0"/>
              <a:t>7/29/2018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2710511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8700F2-8A23-4D31-86C4-382D712428C2}" type="datetimeFigureOut">
              <a:rPr lang="en-US" smtClean="0"/>
              <a:t>7/29/2018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86086-57D3-4F07-A631-84E08A743BEC}" type="slidenum">
              <a:rPr lang="en-US" smtClean="0"/>
              <a:t>‹#›</a:t>
            </a:fld>
            <a:endParaRPr lang="en-US"/>
          </a:p>
        </p:txBody>
      </p:sp>
    </p:spTree>
    <p:extLst>
      <p:ext uri="{BB962C8B-B14F-4D97-AF65-F5344CB8AC3E}">
        <p14:creationId xmlns:p14="http://schemas.microsoft.com/office/powerpoint/2010/main" val="3800665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A8700F2-8A23-4D31-86C4-382D712428C2}" type="datetimeFigureOut">
              <a:rPr lang="en-US" smtClean="0"/>
              <a:t>7/29/2018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AD86086-57D3-4F07-A631-84E08A743BEC}" type="slidenum">
              <a:rPr lang="en-US" smtClean="0"/>
              <a:t>‹#›</a:t>
            </a:fld>
            <a:endParaRPr lang="en-US"/>
          </a:p>
        </p:txBody>
      </p:sp>
    </p:spTree>
    <p:extLst>
      <p:ext uri="{BB962C8B-B14F-4D97-AF65-F5344CB8AC3E}">
        <p14:creationId xmlns:p14="http://schemas.microsoft.com/office/powerpoint/2010/main" val="30300478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8034" y="643942"/>
            <a:ext cx="10702344" cy="5750417"/>
          </a:xfrm>
        </p:spPr>
        <p:txBody>
          <a:bodyPr/>
          <a:lstStyle/>
          <a:p>
            <a:pPr algn="just" rtl="1"/>
            <a:r>
              <a:rPr lang="fa-IR" sz="6000" dirty="0" smtClean="0"/>
              <a:t>به اطلاع دانشجویان گرامی می رساند جهت تحویل پایاننامه یا باز پس گیری آن در پروسه داوری پایاننامه به هیچ عنوان به داور محترم مراجعه نفرمایند. پس از اتمام مهلت داوری پیگیری های لازم از طرف اداره پایاننامه صورت خواهد گرفت.</a:t>
            </a:r>
            <a:endParaRPr lang="en-US" sz="6000" dirty="0"/>
          </a:p>
        </p:txBody>
      </p:sp>
    </p:spTree>
    <p:extLst>
      <p:ext uri="{BB962C8B-B14F-4D97-AF65-F5344CB8AC3E}">
        <p14:creationId xmlns:p14="http://schemas.microsoft.com/office/powerpoint/2010/main" val="2109667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60</TotalTime>
  <Words>43</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Century Gothic</vt:lpstr>
      <vt:lpstr>Times New Roman</vt:lpstr>
      <vt:lpstr>Wingdings 3</vt:lpstr>
      <vt:lpstr>Ion</vt:lpstr>
      <vt:lpstr>به اطلاع دانشجویان گرامی می رساند جهت تحویل پایاننامه یا باز پس گیری آن در پروسه داوری پایاننامه به هیچ عنوان به داور محترم مراجعه نفرمایند. پس از اتمام مهلت داوری پیگیری های لازم از طرف اداره پایاننامه صورت خواهد گرفت.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اطلاع دانشجویان گرامی می رساند جهت تحویل پایاننامه یا باز پس گیری آن در پروسه داوری پایاننامه به هیچ عنوان به داور محترم مراجعه نفرمایند. پس از اتمام مهلت داوری پیگیری های لازم از طرف اداره پایاننامه صورت خواهد گرفت.</dc:title>
  <dc:creator>ATAYI</dc:creator>
  <cp:lastModifiedBy>RAVI</cp:lastModifiedBy>
  <cp:revision>2</cp:revision>
  <dcterms:created xsi:type="dcterms:W3CDTF">2018-07-28T05:21:32Z</dcterms:created>
  <dcterms:modified xsi:type="dcterms:W3CDTF">2018-07-29T08:15:16Z</dcterms:modified>
</cp:coreProperties>
</file>