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6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7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71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22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1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8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85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8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9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5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0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6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7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2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49D88B3-6E0D-4335-9BA7-70D17BD0DFF6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7BF90F0-5405-46A6-BF0E-4F6BE9F0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673" y="399245"/>
            <a:ext cx="10019763" cy="5924282"/>
          </a:xfrm>
        </p:spPr>
        <p:txBody>
          <a:bodyPr>
            <a:normAutofit fontScale="92500"/>
          </a:bodyPr>
          <a:lstStyle/>
          <a:p>
            <a:pPr algn="ctr" rtl="1"/>
            <a:r>
              <a:rPr lang="fa-IR" sz="3200" dirty="0" smtClean="0">
                <a:solidFill>
                  <a:srgbClr val="FFC000"/>
                </a:solidFill>
                <a:cs typeface="B Titr" panose="00000700000000000000" pitchFamily="2" charset="-78"/>
              </a:rPr>
              <a:t>کارگاههای مورد نیاز برای گذراندن واحدهای پایاننامه:</a:t>
            </a:r>
          </a:p>
          <a:p>
            <a:pPr rtl="1"/>
            <a:endParaRPr lang="fa-IR" sz="32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2800" b="1" dirty="0" smtClean="0">
                <a:solidFill>
                  <a:srgbClr val="00B0F0"/>
                </a:solidFill>
              </a:rPr>
              <a:t>1</a:t>
            </a:r>
            <a:r>
              <a:rPr lang="fa-IR" sz="2600" b="1" dirty="0" smtClean="0">
                <a:solidFill>
                  <a:srgbClr val="00B0F0"/>
                </a:solidFill>
              </a:rPr>
              <a:t>- کارگاه ایمنی کار در آزمایشگاه : تازمان تحویل مستندات به کارشناس پژوهشی و تایید آن</a:t>
            </a:r>
            <a:endParaRPr lang="en-US" sz="2600" b="1" dirty="0" smtClean="0">
              <a:solidFill>
                <a:srgbClr val="00B0F0"/>
              </a:solidFill>
            </a:endParaRPr>
          </a:p>
          <a:p>
            <a:pPr algn="ctr" rtl="1"/>
            <a:endParaRPr lang="fa-IR" sz="2800" b="1" dirty="0" smtClean="0">
              <a:solidFill>
                <a:srgbClr val="00B0F0"/>
              </a:solidFill>
            </a:endParaRPr>
          </a:p>
          <a:p>
            <a:pPr algn="ctr" rtl="1"/>
            <a:r>
              <a:rPr lang="fa-IR" sz="2800" b="1" dirty="0" smtClean="0">
                <a:solidFill>
                  <a:srgbClr val="00B0F0"/>
                </a:solidFill>
              </a:rPr>
              <a:t>2- کارگاه پروپوزال </a:t>
            </a:r>
            <a:r>
              <a:rPr lang="fa-IR" sz="2800" b="1" dirty="0">
                <a:solidFill>
                  <a:srgbClr val="00B0F0"/>
                </a:solidFill>
              </a:rPr>
              <a:t>نویسی :تازمان تحویل مستندات به کارشناس پژوهشی و تایید آن</a:t>
            </a:r>
          </a:p>
          <a:p>
            <a:pPr algn="ctr" rtl="1"/>
            <a:endParaRPr lang="en-US" sz="2800" b="1" dirty="0" smtClean="0">
              <a:solidFill>
                <a:srgbClr val="00B0F0"/>
              </a:solidFill>
            </a:endParaRPr>
          </a:p>
          <a:p>
            <a:pPr algn="ctr" rtl="1"/>
            <a:r>
              <a:rPr lang="fa-IR" sz="2800" b="1" dirty="0" smtClean="0">
                <a:solidFill>
                  <a:srgbClr val="00B0F0"/>
                </a:solidFill>
              </a:rPr>
              <a:t>3- </a:t>
            </a:r>
            <a:r>
              <a:rPr lang="fa-IR" sz="2800" b="1" dirty="0">
                <a:solidFill>
                  <a:srgbClr val="00B0F0"/>
                </a:solidFill>
              </a:rPr>
              <a:t>کارگاه </a:t>
            </a:r>
            <a:r>
              <a:rPr lang="en-US" sz="2800" b="1" dirty="0">
                <a:solidFill>
                  <a:srgbClr val="00B0F0"/>
                </a:solidFill>
              </a:rPr>
              <a:t>Endnote </a:t>
            </a:r>
            <a:r>
              <a:rPr lang="fa-IR" sz="2800" b="1" dirty="0">
                <a:solidFill>
                  <a:srgbClr val="00B0F0"/>
                </a:solidFill>
              </a:rPr>
              <a:t> :تازمان تحویل مستندات به کارشناس پژوهشی و تایید آن</a:t>
            </a:r>
          </a:p>
          <a:p>
            <a:pPr algn="ctr" rtl="1"/>
            <a:endParaRPr lang="fa-IR" sz="2800" b="1" dirty="0" smtClean="0">
              <a:solidFill>
                <a:srgbClr val="00B0F0"/>
              </a:solidFill>
            </a:endParaRPr>
          </a:p>
          <a:p>
            <a:pPr algn="ctr" rtl="1"/>
            <a:r>
              <a:rPr lang="fa-IR" sz="2800" b="1" dirty="0" smtClean="0">
                <a:solidFill>
                  <a:srgbClr val="00B0F0"/>
                </a:solidFill>
              </a:rPr>
              <a:t>4- کارگاه مستندسازی نتایج در آزمایشگاه : تا زمان انتخاب واحد پایاننامه</a:t>
            </a:r>
            <a:r>
              <a:rPr lang="en-US" sz="2800" b="1" dirty="0" smtClean="0">
                <a:solidFill>
                  <a:srgbClr val="00B0F0"/>
                </a:solidFill>
              </a:rPr>
              <a:t>2</a:t>
            </a:r>
          </a:p>
          <a:p>
            <a:pPr algn="ctr" rtl="1"/>
            <a:endParaRPr lang="fa-IR" sz="2800" b="1" dirty="0" smtClean="0">
              <a:solidFill>
                <a:srgbClr val="00B0F0"/>
              </a:solidFill>
            </a:endParaRPr>
          </a:p>
          <a:p>
            <a:pPr algn="ctr" rtl="1"/>
            <a:r>
              <a:rPr lang="fa-IR" sz="2800" b="1" smtClean="0">
                <a:solidFill>
                  <a:srgbClr val="00B0F0"/>
                </a:solidFill>
              </a:rPr>
              <a:t>5- </a:t>
            </a:r>
            <a:r>
              <a:rPr lang="fa-IR" sz="2800" b="1" dirty="0" smtClean="0">
                <a:solidFill>
                  <a:srgbClr val="00B0F0"/>
                </a:solidFill>
              </a:rPr>
              <a:t>کارگاه مقاله و پایاننامه نویسی : تا زمان درخواست دفاع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algn="ctr" rtl="1"/>
            <a:endParaRPr lang="fa-IR" sz="28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24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75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Century Gothic</vt:lpstr>
      <vt:lpstr>Wingdings 3</vt:lpstr>
      <vt:lpstr>Ion Boardroom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ATAYI</dc:creator>
  <cp:lastModifiedBy>RAVI</cp:lastModifiedBy>
  <cp:revision>4</cp:revision>
  <cp:lastPrinted>2018-08-12T05:41:59Z</cp:lastPrinted>
  <dcterms:created xsi:type="dcterms:W3CDTF">2018-08-12T05:32:05Z</dcterms:created>
  <dcterms:modified xsi:type="dcterms:W3CDTF">2018-08-12T06:53:35Z</dcterms:modified>
</cp:coreProperties>
</file>